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" panose="020B0604020202020204" charset="-78"/>
      <p:regular r:id="rId11"/>
    </p:embeddedFont>
    <p:embeddedFont>
      <p:font typeface="Nobile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2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77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Cita-Citaku: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26625"/>
            <a:ext cx="44687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Aku Ingin Jadi Pengusaha!</a:t>
            </a:r>
            <a:endParaRPr lang="en-US" sz="26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B948E-B6B9-3C20-4D24-A8D812DAFA19}"/>
              </a:ext>
            </a:extLst>
          </p:cNvPr>
          <p:cNvSpPr/>
          <p:nvPr/>
        </p:nvSpPr>
        <p:spPr>
          <a:xfrm>
            <a:off x="5486400" y="7749540"/>
            <a:ext cx="9144000" cy="480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2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Apa Itu Pengusaha?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1835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862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Pengusaha adalah orang yang membuat atau menjual sesuatu.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310420"/>
            <a:ext cx="7556421" cy="1716167"/>
          </a:xfrm>
          <a:prstGeom prst="roundRect">
            <a:avLst>
              <a:gd name="adj" fmla="val 55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454485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Jual kue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9870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Buat mainan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542925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Buka toko baju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2AC420-3BFA-A9CF-9C65-347A78BE646A}"/>
              </a:ext>
            </a:extLst>
          </p:cNvPr>
          <p:cNvSpPr/>
          <p:nvPr/>
        </p:nvSpPr>
        <p:spPr>
          <a:xfrm>
            <a:off x="5486400" y="7749540"/>
            <a:ext cx="9144000" cy="480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19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Kenapa Jadi Pengusaha Itu Seru?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114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11480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Punya Banyak Teman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5467" y="4114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22583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Belajar Hal Baru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Bikin Orang Senang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D6833-F6F9-8541-DFA0-5EE256CFEFE0}"/>
              </a:ext>
            </a:extLst>
          </p:cNvPr>
          <p:cNvSpPr/>
          <p:nvPr/>
        </p:nvSpPr>
        <p:spPr>
          <a:xfrm>
            <a:off x="0" y="7749540"/>
            <a:ext cx="9144000" cy="480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838"/>
            <a:ext cx="73225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Apa Saja yang Bisa Dijual?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49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Kue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771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 Krim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19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Mainan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210401" y="23235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Gambar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210401" y="27657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Tanaman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453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Banyak sekali! Apa yang ingin kamu buat atau jual?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DA5735-E9D8-1C26-4A1A-CD2834CD70BE}"/>
              </a:ext>
            </a:extLst>
          </p:cNvPr>
          <p:cNvSpPr/>
          <p:nvPr/>
        </p:nvSpPr>
        <p:spPr>
          <a:xfrm>
            <a:off x="0" y="7749540"/>
            <a:ext cx="14630400" cy="480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EF9FD-45F5-C291-248D-1E31B58A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073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Bagaimana Cara Menjadi Pengusaha?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Mulai dari Hal Kecil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Menabung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5900857"/>
            <a:ext cx="3640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Belajar Membuat Sesuatu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1D4140-8F59-9ED6-BF4F-8D9C19D74BEE}"/>
              </a:ext>
            </a:extLst>
          </p:cNvPr>
          <p:cNvSpPr/>
          <p:nvPr/>
        </p:nvSpPr>
        <p:spPr>
          <a:xfrm>
            <a:off x="0" y="7702987"/>
            <a:ext cx="9144000" cy="480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08484"/>
            <a:ext cx="8502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Siapa Saja Pengusaha Sukses?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614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Mereka bekerja keras dan tidak mudah menyerah!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Pemilik restoran cepat saji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678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Pemilik toko mainan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5B1766-27FF-8E07-ECA8-3C48E557FAA5}"/>
              </a:ext>
            </a:extLst>
          </p:cNvPr>
          <p:cNvSpPr/>
          <p:nvPr/>
        </p:nvSpPr>
        <p:spPr>
          <a:xfrm>
            <a:off x="5486400" y="7749540"/>
            <a:ext cx="9144000" cy="480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Ayo Kita Sama-Sama Jadi Pengusaha!</a:t>
            </a:r>
            <a:endParaRPr lang="en-US" sz="44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2EFC4-3A8A-F99B-7DDC-F6C6C31FF233}"/>
              </a:ext>
            </a:extLst>
          </p:cNvPr>
          <p:cNvSpPr/>
          <p:nvPr/>
        </p:nvSpPr>
        <p:spPr>
          <a:xfrm>
            <a:off x="5486400" y="7749540"/>
            <a:ext cx="9144000" cy="480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Cita-Citaku Hebat!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Semua cita-cita itu bagus. Yang penting, kita berusaha!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793B7-D0F7-6085-806B-99E5F4738F1C}"/>
              </a:ext>
            </a:extLst>
          </p:cNvPr>
          <p:cNvSpPr/>
          <p:nvPr/>
        </p:nvSpPr>
        <p:spPr>
          <a:xfrm>
            <a:off x="0" y="7679591"/>
            <a:ext cx="9144000" cy="480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126</Words>
  <Application>Microsoft Office PowerPoint</Application>
  <PresentationFormat>Custom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Nobile</vt:lpstr>
      <vt:lpstr>Alexandria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NAJWA FADILLAH</cp:lastModifiedBy>
  <cp:revision>2</cp:revision>
  <dcterms:created xsi:type="dcterms:W3CDTF">2025-04-23T04:23:03Z</dcterms:created>
  <dcterms:modified xsi:type="dcterms:W3CDTF">2025-04-23T04:51:31Z</dcterms:modified>
</cp:coreProperties>
</file>